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9" r:id="rId39"/>
    <p:sldId id="300" r:id="rId40"/>
    <p:sldId id="298" r:id="rId41"/>
    <p:sldId id="301" r:id="rId42"/>
    <p:sldId id="302" r:id="rId43"/>
    <p:sldId id="303" r:id="rId44"/>
    <p:sldId id="304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B44EB672-F061-D07B-F17E-F99CAD0C1B8C}" v="114" dt="2023-05-29T22:08:20.484"/>
    <p1510:client id="{E266C580-417A-EAF1-87B2-683325428A9B}" v="175" dt="2023-05-24T00:55:08.40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44EB672-F061-D07B-F17E-F99CAD0C1B8C}"/>
    <pc:docChg chg="addSld modSld sldOrd">
      <pc:chgData name="Bronson Wharepapa" userId="S::18114@my.sanctamaria.school.nz::fc604165-d948-4f79-adb1-ca2376f8e399" providerId="AD" clId="Web-{B44EB672-F061-D07B-F17E-F99CAD0C1B8C}" dt="2023-05-29T22:08:20.484" v="94"/>
      <pc:docMkLst>
        <pc:docMk/>
      </pc:docMkLst>
      <pc:sldChg chg="addSp delSp modSp ord">
        <pc:chgData name="Bronson Wharepapa" userId="S::18114@my.sanctamaria.school.nz::fc604165-d948-4f79-adb1-ca2376f8e399" providerId="AD" clId="Web-{B44EB672-F061-D07B-F17E-F99CAD0C1B8C}" dt="2023-05-29T21:37:53.204" v="19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B44EB672-F061-D07B-F17E-F99CAD0C1B8C}" dt="2023-05-29T21:32:34.386" v="11" actId="20577"/>
          <ac:spMkLst>
            <pc:docMk/>
            <pc:sldMk cId="4040973874" sldId="298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3:01.072" v="15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2:55.103" v="12"/>
          <ac:picMkLst>
            <pc:docMk/>
            <pc:sldMk cId="4040973874" sldId="298"/>
            <ac:picMk id="3" creationId="{1D3EE064-8448-CF28-C499-44DC1BD1142D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00.087" v="14" actId="1076"/>
          <ac:picMkLst>
            <pc:docMk/>
            <pc:sldMk cId="4040973874" sldId="298"/>
            <ac:picMk id="4" creationId="{7FE84E4B-5E3C-4042-CDDC-5FFE6C3855F7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3:31.744" v="18" actId="14100"/>
          <ac:picMkLst>
            <pc:docMk/>
            <pc:sldMk cId="4040973874" sldId="298"/>
            <ac:picMk id="5" creationId="{225385F3-66D5-D972-728B-0E296DAB577A}"/>
          </ac:picMkLst>
        </pc:picChg>
      </pc:sldChg>
      <pc:sldChg chg="add ord replId">
        <pc:chgData name="Bronson Wharepapa" userId="S::18114@my.sanctamaria.school.nz::fc604165-d948-4f79-adb1-ca2376f8e399" providerId="AD" clId="Web-{B44EB672-F061-D07B-F17E-F99CAD0C1B8C}" dt="2023-05-29T21:37:54.126" v="20"/>
        <pc:sldMkLst>
          <pc:docMk/>
          <pc:sldMk cId="650970665" sldId="299"/>
        </pc:sldMkLst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2:12.602" v="10" actId="1076"/>
        <pc:sldMkLst>
          <pc:docMk/>
          <pc:sldMk cId="3027790579" sldId="300"/>
        </pc:sldMkLst>
        <pc:spChg chg="mod">
          <ac:chgData name="Bronson Wharepapa" userId="S::18114@my.sanctamaria.school.nz::fc604165-d948-4f79-adb1-ca2376f8e399" providerId="AD" clId="Web-{B44EB672-F061-D07B-F17E-F99CAD0C1B8C}" dt="2023-05-29T21:31:52.351" v="4" actId="20577"/>
          <ac:spMkLst>
            <pc:docMk/>
            <pc:sldMk cId="3027790579" sldId="300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1:31:57.226" v="7"/>
          <ac:picMkLst>
            <pc:docMk/>
            <pc:sldMk cId="3027790579" sldId="300"/>
            <ac:picMk id="2" creationId="{40D001CD-405B-5E29-C5CE-0870C069F4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32:12.602" v="10" actId="1076"/>
          <ac:picMkLst>
            <pc:docMk/>
            <pc:sldMk cId="3027790579" sldId="300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38:27.268" v="31" actId="1076"/>
        <pc:sldMkLst>
          <pc:docMk/>
          <pc:sldMk cId="2321834895" sldId="301"/>
        </pc:sldMkLst>
        <pc:spChg chg="mod">
          <ac:chgData name="Bronson Wharepapa" userId="S::18114@my.sanctamaria.school.nz::fc604165-d948-4f79-adb1-ca2376f8e399" providerId="AD" clId="Web-{B44EB672-F061-D07B-F17E-F99CAD0C1B8C}" dt="2023-05-29T21:38:06.627" v="23" actId="20577"/>
          <ac:spMkLst>
            <pc:docMk/>
            <pc:sldMk cId="2321834895" sldId="301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B44EB672-F061-D07B-F17E-F99CAD0C1B8C}" dt="2023-05-29T21:38:18.236" v="27" actId="20577"/>
          <ac:spMkLst>
            <pc:docMk/>
            <pc:sldMk cId="2321834895" sldId="301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44EB672-F061-D07B-F17E-F99CAD0C1B8C}" dt="2023-05-29T21:38:27.268" v="31" actId="1076"/>
          <ac:picMkLst>
            <pc:docMk/>
            <pc:sldMk cId="2321834895" sldId="301"/>
            <ac:picMk id="2" creationId="{4D902D1F-D071-7BB9-2BA8-F5EF9BCB6A42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08.017" v="24"/>
          <ac:picMkLst>
            <pc:docMk/>
            <pc:sldMk cId="2321834895" sldId="301"/>
            <ac:picMk id="3" creationId="{66DFE1F2-774A-EFF6-08C9-CE10AD3F07E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1:48:27.533" v="68"/>
        <pc:sldMkLst>
          <pc:docMk/>
          <pc:sldMk cId="1289863831" sldId="302"/>
        </pc:sldMkLst>
        <pc:spChg chg="mod">
          <ac:chgData name="Bronson Wharepapa" userId="S::18114@my.sanctamaria.school.nz::fc604165-d948-4f79-adb1-ca2376f8e399" providerId="AD" clId="Web-{B44EB672-F061-D07B-F17E-F99CAD0C1B8C}" dt="2023-05-29T21:38:44.909" v="36" actId="20577"/>
          <ac:spMkLst>
            <pc:docMk/>
            <pc:sldMk cId="1289863831" sldId="30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1:48:27.533" v="68"/>
          <ac:graphicFrameMkLst>
            <pc:docMk/>
            <pc:sldMk cId="1289863831" sldId="30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44EB672-F061-D07B-F17E-F99CAD0C1B8C}" dt="2023-05-29T21:47:44.516" v="47" actId="14100"/>
          <ac:picMkLst>
            <pc:docMk/>
            <pc:sldMk cId="1289863831" sldId="302"/>
            <ac:picMk id="2" creationId="{B300588A-BD15-E0DF-3D8B-0C9C3FE9D37C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1:48:12.377" v="50" actId="14100"/>
          <ac:picMkLst>
            <pc:docMk/>
            <pc:sldMk cId="1289863831" sldId="302"/>
            <ac:picMk id="3" creationId="{635BE6F3-17E6-D2E8-B1AC-B16F3237C7E8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6.159" v="38"/>
          <ac:picMkLst>
            <pc:docMk/>
            <pc:sldMk cId="1289863831" sldId="302"/>
            <ac:picMk id="4" creationId="{7FE84E4B-5E3C-4042-CDDC-5FFE6C3855F7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1:38:45.737" v="37"/>
          <ac:picMkLst>
            <pc:docMk/>
            <pc:sldMk cId="1289863831" sldId="302"/>
            <ac:picMk id="5" creationId="{225385F3-66D5-D972-728B-0E296DAB577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6:39.966" v="75" actId="1076"/>
        <pc:sldMkLst>
          <pc:docMk/>
          <pc:sldMk cId="1098871366" sldId="303"/>
        </pc:sldMkLst>
        <pc:spChg chg="mod">
          <ac:chgData name="Bronson Wharepapa" userId="S::18114@my.sanctamaria.school.nz::fc604165-d948-4f79-adb1-ca2376f8e399" providerId="AD" clId="Web-{B44EB672-F061-D07B-F17E-F99CAD0C1B8C}" dt="2023-05-29T22:06:31.997" v="72" actId="20577"/>
          <ac:spMkLst>
            <pc:docMk/>
            <pc:sldMk cId="1098871366" sldId="303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B44EB672-F061-D07B-F17E-F99CAD0C1B8C}" dt="2023-05-29T22:06:29.607" v="71"/>
          <ac:picMkLst>
            <pc:docMk/>
            <pc:sldMk cId="1098871366" sldId="303"/>
            <ac:picMk id="2" creationId="{4D902D1F-D071-7BB9-2BA8-F5EF9BCB6A4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6:39.966" v="75" actId="1076"/>
          <ac:picMkLst>
            <pc:docMk/>
            <pc:sldMk cId="1098871366" sldId="303"/>
            <ac:picMk id="3" creationId="{3208538E-9EF6-24E9-5B09-B2A3A9EBA3E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44EB672-F061-D07B-F17E-F99CAD0C1B8C}" dt="2023-05-29T22:08:20.484" v="94"/>
        <pc:sldMkLst>
          <pc:docMk/>
          <pc:sldMk cId="2629638923" sldId="304"/>
        </pc:sldMkLst>
        <pc:spChg chg="mod">
          <ac:chgData name="Bronson Wharepapa" userId="S::18114@my.sanctamaria.school.nz::fc604165-d948-4f79-adb1-ca2376f8e399" providerId="AD" clId="Web-{B44EB672-F061-D07B-F17E-F99CAD0C1B8C}" dt="2023-05-29T22:06:50.842" v="78" actId="20577"/>
          <ac:spMkLst>
            <pc:docMk/>
            <pc:sldMk cId="2629638923" sldId="30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44EB672-F061-D07B-F17E-F99CAD0C1B8C}" dt="2023-05-29T22:08:20.484" v="94"/>
          <ac:graphicFrameMkLst>
            <pc:docMk/>
            <pc:sldMk cId="2629638923" sldId="304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44EB672-F061-D07B-F17E-F99CAD0C1B8C}" dt="2023-05-29T22:06:53.139" v="80"/>
          <ac:picMkLst>
            <pc:docMk/>
            <pc:sldMk cId="2629638923" sldId="304"/>
            <ac:picMk id="2" creationId="{B300588A-BD15-E0DF-3D8B-0C9C3FE9D37C}"/>
          </ac:picMkLst>
        </pc:picChg>
        <pc:picChg chg="del">
          <ac:chgData name="Bronson Wharepapa" userId="S::18114@my.sanctamaria.school.nz::fc604165-d948-4f79-adb1-ca2376f8e399" providerId="AD" clId="Web-{B44EB672-F061-D07B-F17E-F99CAD0C1B8C}" dt="2023-05-29T22:06:52.638" v="79"/>
          <ac:picMkLst>
            <pc:docMk/>
            <pc:sldMk cId="2629638923" sldId="304"/>
            <ac:picMk id="3" creationId="{635BE6F3-17E6-D2E8-B1AC-B16F3237C7E8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06.592" v="83" actId="14100"/>
          <ac:picMkLst>
            <pc:docMk/>
            <pc:sldMk cId="2629638923" sldId="304"/>
            <ac:picMk id="4" creationId="{87B74F5B-8B5B-0D5B-B9AD-F15804BC1BD2}"/>
          </ac:picMkLst>
        </pc:picChg>
        <pc:picChg chg="add mod">
          <ac:chgData name="Bronson Wharepapa" userId="S::18114@my.sanctamaria.school.nz::fc604165-d948-4f79-adb1-ca2376f8e399" providerId="AD" clId="Web-{B44EB672-F061-D07B-F17E-F99CAD0C1B8C}" dt="2023-05-29T22:07:59.202" v="86" actId="14100"/>
          <ac:picMkLst>
            <pc:docMk/>
            <pc:sldMk cId="2629638923" sldId="304"/>
            <ac:picMk id="5" creationId="{DCEDBDB8-238E-6C0B-39C4-F16D18E27CB8}"/>
          </ac:picMkLst>
        </pc:pic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0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2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2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33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5</a:t>
            </a:r>
          </a:p>
        </p:txBody>
      </p:sp>
      <p:pic>
        <p:nvPicPr>
          <p:cNvPr id="3" name="Picture 3" descr="A picture containing text, screenshot, palm, plant&#10;&#10;Description automatically generated">
            <a:extLst>
              <a:ext uri="{FF2B5EF4-FFF2-40B4-BE49-F238E27FC236}">
                <a16:creationId xmlns:a16="http://schemas.microsoft.com/office/drawing/2014/main" id="{66DFE1F2-774A-EFF6-08C9-CE10AD3F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36" y="1745829"/>
            <a:ext cx="5130052" cy="33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84E4B-5E3C-4042-CDDC-5FFE6C38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09355"/>
            <a:ext cx="2743200" cy="26628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385F3-66D5-D972-728B-0E296DAB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309886"/>
            <a:ext cx="4188758" cy="27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902D1F-D071-7BB9-2BA8-F5EF9BCB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8" y="1823182"/>
            <a:ext cx="7516905" cy="21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4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4475769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correctly.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00588A-BD15-E0DF-3D8B-0C9C3FE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12" y="2086457"/>
            <a:ext cx="4161864" cy="903351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5BE6F3-17E6-D2E8-B1AC-B16F3237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2087729"/>
            <a:ext cx="4276164" cy="6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3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7 – Order Print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08538E-9EF6-24E9-5B09-B2A3A9E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823063"/>
            <a:ext cx="8350623" cy="18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7 Version 2 -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6662824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Prints correctly. Requires f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7B74F5B-8B5B-0D5B-B9AD-F15804BC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5" y="2063670"/>
            <a:ext cx="4202205" cy="19709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EDBDB8-238E-6C0B-39C4-F16D18E2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063418"/>
            <a:ext cx="4316505" cy="16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46</Slides>
  <Notes>46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Component 6 – Pizza Order (Trello screenshot)</vt:lpstr>
      <vt:lpstr>Component 6 Main Program - Test Plan (?and screenshot)</vt:lpstr>
      <vt:lpstr>Component 7 – Order Print (Trello screenshot)</vt:lpstr>
      <vt:lpstr>Component 7 Version 1 - Test Plan (?and screenshot)</vt:lpstr>
      <vt:lpstr>Component 7 – Order Print (Trello screenshot)</vt:lpstr>
      <vt:lpstr>Component 7 Version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136</cp:revision>
  <dcterms:modified xsi:type="dcterms:W3CDTF">2023-05-29T22:08:21Z</dcterms:modified>
</cp:coreProperties>
</file>